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30275213" cy="42803763"/>
  <p:notesSz cx="6797675" cy="9928225"/>
  <p:defaultTextStyle>
    <a:defPPr>
      <a:defRPr lang="zh-TW"/>
    </a:defPPr>
    <a:lvl1pPr marL="0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1pPr>
    <a:lvl2pPr marL="1830447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2pPr>
    <a:lvl3pPr marL="3660893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3pPr>
    <a:lvl4pPr marL="5491340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4pPr>
    <a:lvl5pPr marL="7321787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5pPr>
    <a:lvl6pPr marL="9152235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6pPr>
    <a:lvl7pPr marL="10982681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7pPr>
    <a:lvl8pPr marL="12813128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8pPr>
    <a:lvl9pPr marL="14643575" algn="l" defTabSz="3660893" rtl="0" eaLnBrk="1" latinLnBrk="0" hangingPunct="1">
      <a:defRPr sz="72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4" autoAdjust="0"/>
  </p:normalViewPr>
  <p:slideViewPr>
    <p:cSldViewPr snapToGrid="0" showGuides="1">
      <p:cViewPr>
        <p:scale>
          <a:sx n="25" d="100"/>
          <a:sy n="25" d="100"/>
        </p:scale>
        <p:origin x="-1373" y="245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7257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2840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8211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1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7095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4468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4675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5006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8675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21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6868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30D2E-21DB-4F1F-9E26-717E206F5DF7}" type="datetimeFigureOut">
              <a:rPr lang="zh-TW" altLang="en-US" smtClean="0"/>
              <a:t>2018/11/8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D9A76-4C92-4D05-98F9-46E2A94D9FC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4315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308774" y="6839870"/>
            <a:ext cx="15267279" cy="51226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zh-TW" altLang="en-US" sz="7255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研習</a:t>
            </a:r>
            <a:r>
              <a:rPr lang="zh-TW" altLang="zh-TW" sz="7255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名稱 </a:t>
            </a:r>
            <a:endParaRPr lang="zh-TW" altLang="zh-TW" sz="6046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defRPr/>
            </a:pPr>
            <a:r>
              <a:rPr lang="zh-TW" altLang="en-US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活動召集人</a:t>
            </a:r>
            <a:r>
              <a:rPr lang="zh-TW" altLang="zh-TW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</a:t>
            </a:r>
            <a:r>
              <a:rPr lang="en-US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○○○○○系</a:t>
            </a:r>
          </a:p>
          <a:p>
            <a:pPr defTabSz="3001892">
              <a:spcBef>
                <a:spcPts val="181"/>
              </a:spcBef>
              <a:defRPr/>
            </a:pPr>
            <a:r>
              <a:rPr lang="zh-TW" altLang="en-US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參與教師</a:t>
            </a:r>
            <a:r>
              <a:rPr lang="zh-TW" altLang="zh-TW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○○○、○○○</a:t>
            </a:r>
            <a:r>
              <a:rPr lang="en-US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○○○○○</a:t>
            </a:r>
            <a:r>
              <a:rPr lang="zh-TW" altLang="en-US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學校</a:t>
            </a:r>
            <a:endParaRPr lang="zh-TW" altLang="zh-TW" sz="6046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defRPr/>
            </a:pPr>
            <a:r>
              <a:rPr lang="zh-TW" altLang="en-US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合作機構</a:t>
            </a:r>
            <a:r>
              <a:rPr lang="zh-TW" altLang="zh-TW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○○○、○○○</a:t>
            </a:r>
          </a:p>
          <a:p>
            <a:pPr defTabSz="3001892">
              <a:spcBef>
                <a:spcPts val="181"/>
              </a:spcBef>
              <a:defRPr/>
            </a:pPr>
            <a:r>
              <a:rPr lang="zh-TW" altLang="en-US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研習</a:t>
            </a:r>
            <a:r>
              <a:rPr lang="zh-TW" altLang="zh-TW" sz="6046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期間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：年月日 </a:t>
            </a:r>
            <a:r>
              <a:rPr lang="en-US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zh-TW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年月</a:t>
            </a:r>
            <a:r>
              <a:rPr lang="zh-TW" altLang="en-US" sz="6046" kern="1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日</a:t>
            </a:r>
            <a:endParaRPr lang="zh-TW" altLang="zh-TW" sz="6046" kern="1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74303" y="12061637"/>
            <a:ext cx="27154852" cy="104433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摘要：</a:t>
            </a: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zh-TW" altLang="en-US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</a:t>
            </a:r>
            <a:r>
              <a:rPr lang="zh-TW" altLang="en-US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文</a:t>
            </a: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zh-TW" altLang="en-US" sz="6046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研習</a:t>
            </a:r>
            <a:r>
              <a:rPr lang="zh-TW" altLang="zh-TW" sz="6046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結論或貢獻或產出結果</a:t>
            </a: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請附</a:t>
            </a:r>
            <a:r>
              <a:rPr lang="en-US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 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成果</a:t>
            </a:r>
            <a:r>
              <a:rPr lang="zh-TW" altLang="zh-TW" sz="6046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照片</a:t>
            </a:r>
            <a:r>
              <a:rPr lang="en-US" altLang="zh-TW" sz="6046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r>
              <a:rPr lang="zh-TW" altLang="zh-TW" sz="6046" b="1" kern="100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張</a:t>
            </a:r>
            <a:r>
              <a:rPr lang="zh-TW" altLang="zh-TW" sz="6046" b="1" kern="100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或產出圖表</a:t>
            </a:r>
            <a:endParaRPr lang="en-US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endParaRPr lang="en-US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endParaRPr lang="en-US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defTabSz="3001892">
              <a:spcBef>
                <a:spcPts val="181"/>
              </a:spcBef>
              <a:spcAft>
                <a:spcPts val="723"/>
              </a:spcAft>
              <a:defRPr/>
            </a:pPr>
            <a:endParaRPr lang="zh-TW" altLang="zh-TW" sz="6046" b="1" kern="1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11286491" y="1029184"/>
            <a:ext cx="6369051" cy="1642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007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107</a:t>
            </a:r>
            <a:r>
              <a:rPr lang="zh-TW" altLang="en-US" sz="10076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學年</a:t>
            </a:r>
            <a:r>
              <a:rPr lang="zh-TW" altLang="en-US" sz="10076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度</a:t>
            </a:r>
            <a:endParaRPr lang="zh-TW" altLang="en-US" sz="10076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415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</TotalTime>
  <Words>37</Words>
  <Application>Microsoft Office PowerPoint</Application>
  <PresentationFormat>自訂</PresentationFormat>
  <Paragraphs>14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怡臻</dc:creator>
  <cp:lastModifiedBy>user</cp:lastModifiedBy>
  <cp:revision>10</cp:revision>
  <cp:lastPrinted>2018-11-08T01:19:10Z</cp:lastPrinted>
  <dcterms:created xsi:type="dcterms:W3CDTF">2018-10-29T09:43:57Z</dcterms:created>
  <dcterms:modified xsi:type="dcterms:W3CDTF">2018-11-08T01:26:41Z</dcterms:modified>
</cp:coreProperties>
</file>